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8" r:id="rId3"/>
    <p:sldId id="260" r:id="rId4"/>
    <p:sldId id="261" r:id="rId5"/>
    <p:sldId id="259" r:id="rId6"/>
    <p:sldId id="262" r:id="rId7"/>
    <p:sldId id="263" r:id="rId8"/>
    <p:sldId id="264" r:id="rId9"/>
    <p:sldId id="265" r:id="rId10"/>
    <p:sldId id="266"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p:scale>
          <a:sx n="73" d="100"/>
          <a:sy n="73" d="100"/>
        </p:scale>
        <p:origin x="-1884" y="-4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A5C6B09B-46ED-4AF9-A3D4-9D41FBF00093}" type="datetimeFigureOut">
              <a:rPr lang="ru-RU" smtClean="0"/>
              <a:pPr/>
              <a:t>29.04.2012</a:t>
            </a:fld>
            <a:endParaRPr lang="ru-RU"/>
          </a:p>
        </p:txBody>
      </p:sp>
      <p:sp>
        <p:nvSpPr>
          <p:cNvPr id="16" name="Номер слайда 15"/>
          <p:cNvSpPr>
            <a:spLocks noGrp="1"/>
          </p:cNvSpPr>
          <p:nvPr>
            <p:ph type="sldNum" sz="quarter" idx="11"/>
          </p:nvPr>
        </p:nvSpPr>
        <p:spPr/>
        <p:txBody>
          <a:bodyPr/>
          <a:lstStyle/>
          <a:p>
            <a:fld id="{7A83A257-7AA1-45ED-B56C-E42D4E6B11E6}"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5C6B09B-46ED-4AF9-A3D4-9D41FBF00093}" type="datetimeFigureOut">
              <a:rPr lang="ru-RU" smtClean="0"/>
              <a:pPr/>
              <a:t>29.04.2012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83A257-7AA1-45ED-B56C-E42D4E6B11E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5C6B09B-46ED-4AF9-A3D4-9D41FBF00093}" type="datetimeFigureOut">
              <a:rPr lang="ru-RU" smtClean="0"/>
              <a:pPr/>
              <a:t>29.04.2012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83A257-7AA1-45ED-B56C-E42D4E6B11E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A5C6B09B-46ED-4AF9-A3D4-9D41FBF00093}" type="datetimeFigureOut">
              <a:rPr lang="ru-RU" smtClean="0"/>
              <a:pPr/>
              <a:t>29.04.2012</a:t>
            </a:fld>
            <a:endParaRPr lang="ru-RU"/>
          </a:p>
        </p:txBody>
      </p:sp>
      <p:sp>
        <p:nvSpPr>
          <p:cNvPr id="15" name="Номер слайда 14"/>
          <p:cNvSpPr>
            <a:spLocks noGrp="1"/>
          </p:cNvSpPr>
          <p:nvPr>
            <p:ph type="sldNum" sz="quarter" idx="15"/>
          </p:nvPr>
        </p:nvSpPr>
        <p:spPr/>
        <p:txBody>
          <a:bodyPr/>
          <a:lstStyle>
            <a:lvl1pPr algn="ctr">
              <a:defRPr/>
            </a:lvl1pPr>
          </a:lstStyle>
          <a:p>
            <a:fld id="{7A83A257-7AA1-45ED-B56C-E42D4E6B11E6}"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A5C6B09B-46ED-4AF9-A3D4-9D41FBF00093}" type="datetimeFigureOut">
              <a:rPr lang="ru-RU" smtClean="0"/>
              <a:pPr/>
              <a:t>29.04.2012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83A257-7AA1-45ED-B56C-E42D4E6B11E6}"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A5C6B09B-46ED-4AF9-A3D4-9D41FBF00093}" type="datetimeFigureOut">
              <a:rPr lang="ru-RU" smtClean="0"/>
              <a:pPr/>
              <a:t>29.04.2012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A83A257-7AA1-45ED-B56C-E42D4E6B11E6}"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A83A257-7AA1-45ED-B56C-E42D4E6B11E6}"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A5C6B09B-46ED-4AF9-A3D4-9D41FBF00093}" type="datetimeFigureOut">
              <a:rPr lang="ru-RU" smtClean="0"/>
              <a:pPr/>
              <a:t>29.04.2012</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A5C6B09B-46ED-4AF9-A3D4-9D41FBF00093}" type="datetimeFigureOut">
              <a:rPr lang="ru-RU" smtClean="0"/>
              <a:pPr/>
              <a:t>29.04.2012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A83A257-7AA1-45ED-B56C-E42D4E6B11E6}"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5C6B09B-46ED-4AF9-A3D4-9D41FBF00093}" type="datetimeFigureOut">
              <a:rPr lang="ru-RU" smtClean="0"/>
              <a:pPr/>
              <a:t>29.04.2012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A83A257-7AA1-45ED-B56C-E42D4E6B11E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A5C6B09B-46ED-4AF9-A3D4-9D41FBF00093}" type="datetimeFigureOut">
              <a:rPr lang="ru-RU" smtClean="0"/>
              <a:pPr/>
              <a:t>29.04.2012</a:t>
            </a:fld>
            <a:endParaRPr lang="ru-RU"/>
          </a:p>
        </p:txBody>
      </p:sp>
      <p:sp>
        <p:nvSpPr>
          <p:cNvPr id="9" name="Номер слайда 8"/>
          <p:cNvSpPr>
            <a:spLocks noGrp="1"/>
          </p:cNvSpPr>
          <p:nvPr>
            <p:ph type="sldNum" sz="quarter" idx="15"/>
          </p:nvPr>
        </p:nvSpPr>
        <p:spPr/>
        <p:txBody>
          <a:bodyPr/>
          <a:lstStyle/>
          <a:p>
            <a:fld id="{7A83A257-7AA1-45ED-B56C-E42D4E6B11E6}"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A5C6B09B-46ED-4AF9-A3D4-9D41FBF00093}" type="datetimeFigureOut">
              <a:rPr lang="ru-RU" smtClean="0"/>
              <a:pPr/>
              <a:t>29.04.2012</a:t>
            </a:fld>
            <a:endParaRPr lang="ru-RU"/>
          </a:p>
        </p:txBody>
      </p:sp>
      <p:sp>
        <p:nvSpPr>
          <p:cNvPr id="9" name="Номер слайда 8"/>
          <p:cNvSpPr>
            <a:spLocks noGrp="1"/>
          </p:cNvSpPr>
          <p:nvPr>
            <p:ph type="sldNum" sz="quarter" idx="11"/>
          </p:nvPr>
        </p:nvSpPr>
        <p:spPr/>
        <p:txBody>
          <a:bodyPr/>
          <a:lstStyle/>
          <a:p>
            <a:fld id="{7A83A257-7AA1-45ED-B56C-E42D4E6B11E6}"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A5C6B09B-46ED-4AF9-A3D4-9D41FBF00093}" type="datetimeFigureOut">
              <a:rPr lang="ru-RU" smtClean="0"/>
              <a:pPr/>
              <a:t>29.04.2012</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A83A257-7AA1-45ED-B56C-E42D4E6B11E6}"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en-US" dirty="0" smtClean="0"/>
              <a:t>By Maxim </a:t>
            </a:r>
            <a:r>
              <a:rPr lang="en-US" dirty="0" smtClean="0"/>
              <a:t>Tarasenko</a:t>
            </a:r>
            <a:endParaRPr lang="ru-RU" dirty="0"/>
          </a:p>
        </p:txBody>
      </p:sp>
      <p:sp>
        <p:nvSpPr>
          <p:cNvPr id="2" name="Заголовок 1"/>
          <p:cNvSpPr>
            <a:spLocks noGrp="1"/>
          </p:cNvSpPr>
          <p:nvPr>
            <p:ph type="ctrTitle"/>
          </p:nvPr>
        </p:nvSpPr>
        <p:spPr/>
        <p:txBody>
          <a:bodyPr/>
          <a:lstStyle/>
          <a:p>
            <a:r>
              <a:rPr lang="en-US" dirty="0" smtClean="0"/>
              <a:t>History of Scotland</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e_4.jpg"/>
          <p:cNvPicPr>
            <a:picLocks noGrp="1" noChangeAspect="1"/>
          </p:cNvPicPr>
          <p:nvPr>
            <p:ph sz="half" idx="2"/>
          </p:nvPr>
        </p:nvPicPr>
        <p:blipFill>
          <a:blip r:embed="rId2"/>
          <a:stretch>
            <a:fillRect/>
          </a:stretch>
        </p:blipFill>
        <p:spPr>
          <a:xfrm>
            <a:off x="1071538" y="2357430"/>
            <a:ext cx="6858048" cy="400052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Текст 5"/>
          <p:cNvSpPr>
            <a:spLocks noGrp="1"/>
          </p:cNvSpPr>
          <p:nvPr>
            <p:ph type="body" idx="3"/>
          </p:nvPr>
        </p:nvSpPr>
        <p:spPr>
          <a:xfrm>
            <a:off x="785786" y="1214422"/>
            <a:ext cx="7786742" cy="2357454"/>
          </a:xfrm>
        </p:spPr>
        <p:txBody>
          <a:bodyPr/>
          <a:lstStyle/>
          <a:p>
            <a:r>
              <a:rPr lang="en-US" sz="1600" b="0" dirty="0" smtClean="0"/>
              <a:t>British authorities were so severe, that a year later the Scots rose in rising, led by William Wallace and Andrew de Moray, the English army at the Battle of Sterling Bridge was destroyed. Scotland, was freed from British troops, and William Wallace was elected Guardian of Scotland.</a:t>
            </a:r>
            <a:br>
              <a:rPr lang="en-US" sz="1600" b="0" dirty="0" smtClean="0"/>
            </a:br>
            <a:r>
              <a:rPr lang="en-US" sz="1600" b="0" dirty="0" smtClean="0"/>
              <a:t>Edward I was furious resistance of the Scots, following an invasion led by himself and in 1298 at the Battle Folkerkskoy defeated the Scots. William escaped and soon William was betrayed Scottish knight John de Menteysom, and arrested.</a:t>
            </a:r>
          </a:p>
          <a:p>
            <a:r>
              <a:rPr lang="en-US" sz="1600" dirty="0" smtClean="0"/>
              <a:t/>
            </a:r>
            <a:br>
              <a:rPr lang="en-US" sz="1600" dirty="0" smtClean="0"/>
            </a:br>
            <a:r>
              <a:rPr lang="en-US" dirty="0" smtClean="0"/>
              <a:t/>
            </a:r>
            <a:br>
              <a:rPr lang="en-US" dirty="0" smtClean="0"/>
            </a:br>
            <a:r>
              <a:rPr lang="en-US" dirty="0" smtClean="0"/>
              <a:t/>
            </a:r>
            <a:br>
              <a:rPr lang="en-US" dirty="0" smtClean="0"/>
            </a:b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bruce_1633.jpg"/>
          <p:cNvPicPr>
            <a:picLocks noGrp="1" noChangeAspect="1"/>
          </p:cNvPicPr>
          <p:nvPr>
            <p:ph sz="quarter" idx="1"/>
          </p:nvPr>
        </p:nvPicPr>
        <p:blipFill>
          <a:blip r:embed="rId2"/>
          <a:stretch>
            <a:fillRect/>
          </a:stretch>
        </p:blipFill>
        <p:spPr>
          <a:xfrm>
            <a:off x="1071538" y="928670"/>
            <a:ext cx="4714908" cy="4929222"/>
          </a:xfrm>
        </p:spPr>
      </p:pic>
      <p:sp>
        <p:nvSpPr>
          <p:cNvPr id="3" name="Текст 2"/>
          <p:cNvSpPr>
            <a:spLocks noGrp="1"/>
          </p:cNvSpPr>
          <p:nvPr>
            <p:ph type="body" idx="2"/>
          </p:nvPr>
        </p:nvSpPr>
        <p:spPr>
          <a:xfrm>
            <a:off x="5786446" y="571480"/>
            <a:ext cx="3143272" cy="6643734"/>
          </a:xfrm>
        </p:spPr>
        <p:txBody>
          <a:bodyPr>
            <a:normAutofit fontScale="92500"/>
          </a:bodyPr>
          <a:lstStyle/>
          <a:p>
            <a:r>
              <a:rPr lang="en-US" dirty="0" smtClean="0"/>
              <a:t>After the resistance led by Red </a:t>
            </a:r>
            <a:r>
              <a:rPr lang="en-US" dirty="0" err="1" smtClean="0"/>
              <a:t>Comin</a:t>
            </a:r>
            <a:r>
              <a:rPr lang="en-US" dirty="0" smtClean="0"/>
              <a:t> and Bruce Robert I, the remaining contestants in an attempt to seize the throne of Scotland. Bruce killed </a:t>
            </a:r>
            <a:r>
              <a:rPr lang="en-US" dirty="0" err="1" smtClean="0"/>
              <a:t>Comin</a:t>
            </a:r>
            <a:r>
              <a:rPr lang="en-US" dirty="0" smtClean="0"/>
              <a:t> in the church during the meeting and became king. After a long and hard war, he won a final victory over the British at the Battle of Bennokberne in 1314. The troops of the English King Edward II were defeated, and the king fled. But after the death of Robert the Bruce I war broke out again for Scotland                                              (1332-1357), Edward Balliol in it, supported by the King of England, Edward III, disputed the throne from the heirs of Robert I the Bruce.</a:t>
            </a:r>
          </a:p>
          <a:p>
            <a:r>
              <a:rPr lang="en-US" dirty="0" smtClean="0"/>
              <a:t/>
            </a:r>
            <a:br>
              <a:rPr lang="en-US" dirty="0" smtClean="0"/>
            </a:b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castle-view.jpg"/>
          <p:cNvPicPr>
            <a:picLocks noGrp="1" noChangeAspect="1"/>
          </p:cNvPicPr>
          <p:nvPr>
            <p:ph sz="quarter" idx="1"/>
          </p:nvPr>
        </p:nvPicPr>
        <p:blipFill>
          <a:blip r:embed="rId2"/>
          <a:stretch>
            <a:fillRect/>
          </a:stretch>
        </p:blipFill>
        <p:spPr>
          <a:xfrm>
            <a:off x="1142976" y="1714488"/>
            <a:ext cx="6929486" cy="4429156"/>
          </a:xfrm>
        </p:spPr>
      </p:pic>
      <p:sp>
        <p:nvSpPr>
          <p:cNvPr id="3" name="Текст 2"/>
          <p:cNvSpPr>
            <a:spLocks noGrp="1"/>
          </p:cNvSpPr>
          <p:nvPr>
            <p:ph type="body" idx="2"/>
          </p:nvPr>
        </p:nvSpPr>
        <p:spPr>
          <a:xfrm>
            <a:off x="1071538" y="500042"/>
            <a:ext cx="7286676" cy="1500198"/>
          </a:xfrm>
        </p:spPr>
        <p:txBody>
          <a:bodyPr/>
          <a:lstStyle/>
          <a:p>
            <a:r>
              <a:rPr lang="en-US" dirty="0" smtClean="0"/>
              <a:t>In ancient times, Scotland was inhabited by the Picts and the Galls, the V-VI centuries came here from Ireland Scots, who gave the name of this place (country of Scots).</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6286512" y="1785926"/>
            <a:ext cx="2643206" cy="2571768"/>
          </a:xfrm>
        </p:spPr>
        <p:txBody>
          <a:bodyPr/>
          <a:lstStyle/>
          <a:p>
            <a:r>
              <a:rPr lang="en-US" dirty="0" smtClean="0"/>
              <a:t>After several centuries of fighting with the Picts, the Scots in 843,was crowned   king here of    Kenneth Mac-Alpine.</a:t>
            </a:r>
            <a:endParaRPr lang="ru-RU" dirty="0"/>
          </a:p>
        </p:txBody>
      </p:sp>
      <p:pic>
        <p:nvPicPr>
          <p:cNvPr id="7" name="Рисунок 6" descr="6a011168597440970c0133f0ea8655970b-800wi.jpg"/>
          <p:cNvPicPr>
            <a:picLocks noGrp="1" noChangeAspect="1"/>
          </p:cNvPicPr>
          <p:nvPr>
            <p:ph type="pic" idx="1"/>
          </p:nvPr>
        </p:nvPicPr>
        <p:blipFill>
          <a:blip r:embed="rId2"/>
          <a:srcRect t="8439" b="8439"/>
          <a:stretch>
            <a:fillRect/>
          </a:stretch>
        </p:blipFill>
        <p:spPr>
          <a:xfrm>
            <a:off x="457200" y="457200"/>
            <a:ext cx="5829312" cy="5900758"/>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000100" y="1000108"/>
            <a:ext cx="7686700" cy="1161485"/>
          </a:xfrm>
        </p:spPr>
        <p:txBody>
          <a:bodyPr/>
          <a:lstStyle/>
          <a:p>
            <a:pPr marL="0" marR="0" indent="0" algn="l" defTabSz="914400" rtl="0" eaLnBrk="1" fontAlgn="auto" latinLnBrk="0" hangingPunct="1">
              <a:lnSpc>
                <a:spcPct val="100000"/>
              </a:lnSpc>
              <a:spcBef>
                <a:spcPts val="0"/>
              </a:spcBef>
              <a:spcAft>
                <a:spcPts val="0"/>
              </a:spcAft>
              <a:buClr>
                <a:schemeClr val="accent2"/>
              </a:buClr>
              <a:buSzPct val="85000"/>
              <a:buFont typeface="Wingdings 2"/>
              <a:buNone/>
              <a:tabLst/>
              <a:defRPr/>
            </a:pPr>
            <a:r>
              <a:rPr kumimoji="0" lang="en-US" sz="2600" b="0" kern="1200" dirty="0" smtClean="0">
                <a:solidFill>
                  <a:schemeClr val="tx2"/>
                </a:solidFill>
                <a:latin typeface="+mn-lt"/>
                <a:ea typeface="+mn-ea"/>
                <a:cs typeface="+mn-cs"/>
              </a:rPr>
              <a:t>During the reign of King Indulf (954-962), the Scots took the fortress later called Edinburgh.</a:t>
            </a:r>
            <a:endParaRPr kumimoji="0" lang="ru-RU" sz="2600" b="0" kern="1200" dirty="0" smtClean="0">
              <a:solidFill>
                <a:schemeClr val="tx2"/>
              </a:solidFill>
              <a:latin typeface="+mn-lt"/>
              <a:ea typeface="+mn-ea"/>
              <a:cs typeface="+mn-cs"/>
            </a:endParaRPr>
          </a:p>
          <a:p>
            <a:r>
              <a:rPr lang="en-US" dirty="0" smtClean="0"/>
              <a:t/>
            </a:r>
            <a:br>
              <a:rPr lang="en-US" dirty="0" smtClean="0"/>
            </a:br>
            <a:endParaRPr lang="ru-RU" dirty="0" smtClean="0"/>
          </a:p>
        </p:txBody>
      </p:sp>
      <p:pic>
        <p:nvPicPr>
          <p:cNvPr id="7" name="Содержимое 6" descr="IMG_7414.jpg"/>
          <p:cNvPicPr>
            <a:picLocks noGrp="1" noChangeAspect="1"/>
          </p:cNvPicPr>
          <p:nvPr>
            <p:ph sz="half" idx="2"/>
          </p:nvPr>
        </p:nvPicPr>
        <p:blipFill>
          <a:blip r:embed="rId2" cstate="print"/>
          <a:stretch>
            <a:fillRect/>
          </a:stretch>
        </p:blipFill>
        <p:spPr>
          <a:xfrm>
            <a:off x="457200" y="1643050"/>
            <a:ext cx="4329114" cy="450059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8" name="Содержимое 7" descr="An_Ionsaighthigh.jpg"/>
          <p:cNvPicPr>
            <a:picLocks noGrp="1" noChangeAspect="1"/>
          </p:cNvPicPr>
          <p:nvPr>
            <p:ph sz="quarter" idx="4"/>
          </p:nvPr>
        </p:nvPicPr>
        <p:blipFill>
          <a:blip r:embed="rId3"/>
          <a:stretch>
            <a:fillRect/>
          </a:stretch>
        </p:blipFill>
        <p:spPr>
          <a:xfrm>
            <a:off x="4857752" y="1643050"/>
            <a:ext cx="3714776" cy="45005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es0589_06.jpg"/>
          <p:cNvPicPr>
            <a:picLocks noGrp="1" noChangeAspect="1"/>
          </p:cNvPicPr>
          <p:nvPr>
            <p:ph type="pic" idx="1"/>
          </p:nvPr>
        </p:nvPicPr>
        <p:blipFill>
          <a:blip r:embed="rId2"/>
          <a:srcRect l="20085" r="20085"/>
          <a:stretch>
            <a:fillRect/>
          </a:stretch>
        </p:blipFill>
        <p:spPr>
          <a:xfrm>
            <a:off x="457200" y="457200"/>
            <a:ext cx="5686436" cy="5562600"/>
          </a:xfrm>
        </p:spPr>
      </p:pic>
      <p:sp>
        <p:nvSpPr>
          <p:cNvPr id="4" name="Текст 3"/>
          <p:cNvSpPr>
            <a:spLocks noGrp="1"/>
          </p:cNvSpPr>
          <p:nvPr>
            <p:ph type="body" sz="half" idx="2"/>
          </p:nvPr>
        </p:nvSpPr>
        <p:spPr>
          <a:xfrm>
            <a:off x="6143636" y="1571612"/>
            <a:ext cx="3000364" cy="3571900"/>
          </a:xfrm>
        </p:spPr>
        <p:txBody>
          <a:bodyPr>
            <a:normAutofit fontScale="92500" lnSpcReduction="10000"/>
          </a:bodyPr>
          <a:lstStyle/>
          <a:p>
            <a:r>
              <a:rPr lang="en-US" sz="2100" dirty="0" smtClean="0"/>
              <a:t>In the XI century, there was a social, political and religious revolution - the Scottish king Malcolm Kenmore, who had married an English princess Margaret, began to seek to enter  the English language and traditions.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428596" y="285728"/>
            <a:ext cx="8286808" cy="3143272"/>
          </a:xfrm>
        </p:spPr>
        <p:txBody>
          <a:bodyPr>
            <a:normAutofit/>
          </a:bodyPr>
          <a:lstStyle/>
          <a:p>
            <a:r>
              <a:rPr lang="en-US" sz="1800" dirty="0" smtClean="0"/>
              <a:t>The Scottish army invaded the northern counties of England, but was defeated near Alnico in 1174, and William Leo was captured. To back the freedom he could just go to contract in Falaise. The contract was written that Scotland will attempt England, and Scotland the Church attempt to the Church of England.</a:t>
            </a:r>
          </a:p>
          <a:p>
            <a:r>
              <a:rPr lang="en-US" dirty="0" smtClean="0"/>
              <a:t/>
            </a:r>
            <a:br>
              <a:rPr lang="en-US" dirty="0" smtClean="0"/>
            </a:br>
            <a:endParaRPr lang="ru-RU" dirty="0"/>
          </a:p>
        </p:txBody>
      </p:sp>
      <p:pic>
        <p:nvPicPr>
          <p:cNvPr id="7" name="Рисунок 6" descr="williamlion.jpg"/>
          <p:cNvPicPr>
            <a:picLocks noGrp="1" noChangeAspect="1"/>
          </p:cNvPicPr>
          <p:nvPr>
            <p:ph type="pic" idx="1"/>
          </p:nvPr>
        </p:nvPicPr>
        <p:blipFill>
          <a:blip r:embed="rId2"/>
          <a:srcRect t="15743" b="15743"/>
          <a:stretch>
            <a:fillRect/>
          </a:stretch>
        </p:blipFill>
        <p:spPr>
          <a:xfrm>
            <a:off x="642910" y="2143116"/>
            <a:ext cx="7786742" cy="435771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857224" y="285728"/>
            <a:ext cx="7072362" cy="2571768"/>
          </a:xfrm>
        </p:spPr>
        <p:txBody>
          <a:bodyPr>
            <a:normAutofit/>
          </a:bodyPr>
          <a:lstStyle/>
          <a:p>
            <a:r>
              <a:rPr lang="en-US" dirty="0" smtClean="0"/>
              <a:t>Needy with money for a crusade English King Richard I Lionheart of   10000 brands recognized the independence of Scotland in the newly enclosed  the contract in 1189  in Canterbury . The Scottish Church was declared independent from British and directly subordinate to the papal throne.</a:t>
            </a:r>
          </a:p>
          <a:p>
            <a:r>
              <a:rPr lang="en-US" dirty="0" smtClean="0"/>
              <a:t/>
            </a:r>
            <a:br>
              <a:rPr lang="en-US" dirty="0" smtClean="0"/>
            </a:br>
            <a:endParaRPr lang="ru-RU" dirty="0"/>
          </a:p>
        </p:txBody>
      </p:sp>
      <p:pic>
        <p:nvPicPr>
          <p:cNvPr id="11" name="Рисунок 10" descr="edf8ff36e642768dc9be09b3e96c41b1.jpg"/>
          <p:cNvPicPr>
            <a:picLocks noGrp="1" noChangeAspect="1"/>
          </p:cNvPicPr>
          <p:nvPr>
            <p:ph type="pic" idx="1"/>
          </p:nvPr>
        </p:nvPicPr>
        <p:blipFill>
          <a:blip r:embed="rId2"/>
          <a:srcRect t="19198" b="19198"/>
          <a:stretch>
            <a:fillRect/>
          </a:stretch>
        </p:blipFill>
        <p:spPr>
          <a:xfrm>
            <a:off x="714348" y="1714488"/>
            <a:ext cx="7686700" cy="478632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SetonArmorialJohnBalliolAndWife.jpg"/>
          <p:cNvPicPr>
            <a:picLocks noGrp="1" noChangeAspect="1"/>
          </p:cNvPicPr>
          <p:nvPr>
            <p:ph sz="half" idx="2"/>
          </p:nvPr>
        </p:nvPicPr>
        <p:blipFill>
          <a:blip r:embed="rId2"/>
          <a:stretch>
            <a:fillRect/>
          </a:stretch>
        </p:blipFill>
        <p:spPr>
          <a:xfrm>
            <a:off x="571472" y="2000241"/>
            <a:ext cx="3714776" cy="4500594"/>
          </a:xfrm>
          <a:prstGeom prst="rect">
            <a:avLst/>
          </a:prstGeom>
          <a:ln>
            <a:noFill/>
          </a:ln>
          <a:effectLst>
            <a:softEdge rad="112500"/>
          </a:effectLst>
        </p:spPr>
      </p:pic>
      <p:pic>
        <p:nvPicPr>
          <p:cNvPr id="8" name="Содержимое 7" descr="edward1.gif"/>
          <p:cNvPicPr>
            <a:picLocks noGrp="1" noChangeAspect="1"/>
          </p:cNvPicPr>
          <p:nvPr>
            <p:ph sz="quarter" idx="4"/>
          </p:nvPr>
        </p:nvPicPr>
        <p:blipFill>
          <a:blip r:embed="rId3"/>
          <a:stretch>
            <a:fillRect/>
          </a:stretch>
        </p:blipFill>
        <p:spPr>
          <a:xfrm>
            <a:off x="4643438" y="2201863"/>
            <a:ext cx="3929090" cy="4156095"/>
          </a:xfrm>
          <a:prstGeom prst="rect">
            <a:avLst/>
          </a:prstGeom>
          <a:ln>
            <a:noFill/>
          </a:ln>
          <a:effectLst>
            <a:softEdge rad="112500"/>
          </a:effectLst>
        </p:spPr>
      </p:pic>
      <p:sp>
        <p:nvSpPr>
          <p:cNvPr id="6" name="Текст 5"/>
          <p:cNvSpPr>
            <a:spLocks noGrp="1"/>
          </p:cNvSpPr>
          <p:nvPr>
            <p:ph type="body" idx="3"/>
          </p:nvPr>
        </p:nvSpPr>
        <p:spPr>
          <a:xfrm>
            <a:off x="428596" y="357166"/>
            <a:ext cx="8429684" cy="1643074"/>
          </a:xfrm>
        </p:spPr>
        <p:txBody>
          <a:bodyPr/>
          <a:lstStyle/>
          <a:p>
            <a:r>
              <a:rPr lang="en-US" sz="1800" b="0" dirty="0" smtClean="0"/>
              <a:t>The end of the XIII century. Scotland became a serious challenge. Since the straight line of the rulers of Scotland</a:t>
            </a:r>
            <a:r>
              <a:rPr lang="en-US" sz="1800" b="0" smtClean="0"/>
              <a:t> ended, and</a:t>
            </a:r>
            <a:r>
              <a:rPr lang="en-US" sz="1800" b="0" dirty="0" smtClean="0"/>
              <a:t> Edward(King of England) helped John become King of Scotland (one of the pretenders to the throne), and began to ask him in return for non-executable things, in response to such behavior John renewed the alliance with France and Norway, and came out openly against Edward</a:t>
            </a:r>
            <a:endParaRPr lang="ru-RU" sz="1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prestonpans.jpg"/>
          <p:cNvPicPr>
            <a:picLocks noGrp="1" noChangeAspect="1"/>
          </p:cNvPicPr>
          <p:nvPr>
            <p:ph type="pic" idx="1"/>
          </p:nvPr>
        </p:nvPicPr>
        <p:blipFill>
          <a:blip r:embed="rId2"/>
          <a:srcRect l="13314" r="13314"/>
          <a:stretch>
            <a:fillRect/>
          </a:stretch>
        </p:blipFill>
        <p:spPr>
          <a:xfrm>
            <a:off x="1071538" y="2143116"/>
            <a:ext cx="7000924" cy="4090998"/>
          </a:xfrm>
        </p:spPr>
      </p:pic>
      <p:sp>
        <p:nvSpPr>
          <p:cNvPr id="8" name="Заголовок 1"/>
          <p:cNvSpPr>
            <a:spLocks noGrp="1"/>
          </p:cNvSpPr>
          <p:nvPr>
            <p:ph type="body" sz="half" idx="2"/>
          </p:nvPr>
        </p:nvSpPr>
        <p:spPr>
          <a:xfrm>
            <a:off x="785813" y="500062"/>
            <a:ext cx="7786687" cy="2714624"/>
          </a:xfrm>
        </p:spPr>
        <p:txBody>
          <a:bodyPr>
            <a:normAutofit/>
          </a:bodyPr>
          <a:lstStyle/>
          <a:p>
            <a:r>
              <a:rPr lang="en-US" dirty="0" smtClean="0"/>
              <a:t>In response to the actions of John England invaded Scotland and relatively easily capture the whole country. John was captured and signed July 10, 1296 abdication of Scotland, he was deprived of his dignity and knightly arms. The rights of the suzerain vassal's refused to flax, Edward declared himself king of Scotland, and Scotland lost its independence.</a:t>
            </a:r>
            <a:br>
              <a:rPr lang="en-US" dirty="0" smtClean="0"/>
            </a:b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377</TotalTime>
  <Words>33</Words>
  <Application>Microsoft Office PowerPoint</Application>
  <PresentationFormat>Экран (4:3)</PresentationFormat>
  <Paragraphs>17</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Бумажная</vt:lpstr>
      <vt:lpstr>History of Scotland</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Scotland</dc:title>
  <dc:creator>User</dc:creator>
  <cp:lastModifiedBy>L</cp:lastModifiedBy>
  <cp:revision>40</cp:revision>
  <dcterms:created xsi:type="dcterms:W3CDTF">2011-12-09T13:40:32Z</dcterms:created>
  <dcterms:modified xsi:type="dcterms:W3CDTF">2012-04-29T18:33:26Z</dcterms:modified>
</cp:coreProperties>
</file>